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56" r:id="rId2"/>
  </p:sldIdLst>
  <p:sldSz cx="6858000" cy="9906000" type="A4"/>
  <p:notesSz cx="9144000" cy="6858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b Jabutinski Bold" panose="00000500000000000000" pitchFamily="50" charset="-79"/>
      <p:regular r:id="rId7"/>
    </p:embeddedFont>
    <p:embeddedFont>
      <p:font typeface="Fb Jabutinski Light" panose="00000500000000000000" pitchFamily="50" charset="-79"/>
      <p:regular r:id="rId8"/>
    </p:embeddedFont>
  </p:embeddedFontLst>
  <p:defaultTextStyle>
    <a:defPPr>
      <a:defRPr lang="en-US"/>
    </a:defPPr>
    <a:lvl1pPr marL="0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358353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716707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075060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1433413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1791767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2150120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2508474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2866827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446" y="27"/>
      </p:cViewPr>
      <p:guideLst>
        <p:guide orient="horz" pos="2001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FC9A62BF-E1E0-4F01-9FC8-18EF4C3A6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0584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216" y="254415"/>
            <a:ext cx="5277891" cy="105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1482371"/>
            <a:ext cx="5277891" cy="419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3216" y="5888306"/>
            <a:ext cx="1368342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3644" y="5888306"/>
            <a:ext cx="185703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2765" y="5888306"/>
            <a:ext cx="1368342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586405" rtl="0" eaLnBrk="1" latinLnBrk="0" hangingPunct="1">
        <a:spcBef>
          <a:spcPct val="0"/>
        </a:spcBef>
        <a:buNone/>
        <a:defRPr sz="2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02" indent="-219902" algn="l" defTabSz="586405" rtl="0" eaLnBrk="1" latinLnBrk="0" hangingPunct="1">
        <a:spcBef>
          <a:spcPct val="20000"/>
        </a:spcBef>
        <a:buFont typeface="Arial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1pPr>
      <a:lvl2pPr marL="476454" indent="-183251" algn="l" defTabSz="586405" rtl="0" eaLnBrk="1" latinLnBrk="0" hangingPunct="1">
        <a:spcBef>
          <a:spcPct val="20000"/>
        </a:spcBef>
        <a:buFont typeface="Arial" pitchFamily="34" charset="0"/>
        <a:buChar char="–"/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733006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026208" indent="-146601" algn="l" defTabSz="586405" rtl="0" eaLnBrk="1" latinLnBrk="0" hangingPunct="1">
        <a:spcBef>
          <a:spcPct val="20000"/>
        </a:spcBef>
        <a:buFont typeface="Arial" pitchFamily="34" charset="0"/>
        <a:buChar char="–"/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319411" indent="-146601" algn="l" defTabSz="586405" rtl="0" eaLnBrk="1" latinLnBrk="0" hangingPunct="1">
        <a:spcBef>
          <a:spcPct val="20000"/>
        </a:spcBef>
        <a:buFont typeface="Arial" pitchFamily="34" charset="0"/>
        <a:buChar char="»"/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612613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1905815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199018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492220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9320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2pPr>
      <a:lvl3pPr marL="586405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3pPr>
      <a:lvl4pPr marL="87960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17280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759214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205241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34561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79910" y="365806"/>
            <a:ext cx="5181763" cy="725626"/>
          </a:xfrm>
          <a:prstGeom prst="rect">
            <a:avLst/>
          </a:prstGeom>
        </p:spPr>
        <p:txBody>
          <a:bodyPr lIns="32580" tIns="32580" rIns="32580" bIns="32580" rtlCol="0" anchor="ctr"/>
          <a:lstStyle/>
          <a:p>
            <a:pPr algn="ctr">
              <a:lnSpc>
                <a:spcPts val="1526"/>
              </a:lnSpc>
            </a:pPr>
            <a:endParaRPr sz="1100"/>
          </a:p>
        </p:txBody>
      </p:sp>
      <p:sp>
        <p:nvSpPr>
          <p:cNvPr id="25" name="TextBox 25"/>
          <p:cNvSpPr txBox="1"/>
          <p:nvPr/>
        </p:nvSpPr>
        <p:spPr>
          <a:xfrm>
            <a:off x="919464" y="290744"/>
            <a:ext cx="5181763" cy="725626"/>
          </a:xfrm>
          <a:prstGeom prst="rect">
            <a:avLst/>
          </a:prstGeom>
        </p:spPr>
        <p:txBody>
          <a:bodyPr lIns="32580" tIns="32580" rIns="32580" bIns="32580" rtlCol="0" anchor="ctr"/>
          <a:lstStyle/>
          <a:p>
            <a:pPr algn="ctr">
              <a:lnSpc>
                <a:spcPts val="1526"/>
              </a:lnSpc>
            </a:pPr>
            <a:endParaRPr sz="1100"/>
          </a:p>
        </p:txBody>
      </p:sp>
      <p:sp>
        <p:nvSpPr>
          <p:cNvPr id="41" name="AutoShape 41"/>
          <p:cNvSpPr/>
          <p:nvPr/>
        </p:nvSpPr>
        <p:spPr>
          <a:xfrm flipV="1">
            <a:off x="1722188" y="1512255"/>
            <a:ext cx="200808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TextBox 42"/>
          <p:cNvSpPr txBox="1"/>
          <p:nvPr/>
        </p:nvSpPr>
        <p:spPr>
          <a:xfrm>
            <a:off x="5823416" y="1366844"/>
            <a:ext cx="530493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402"/>
              </a:lnSpc>
              <a:spcBef>
                <a:spcPct val="0"/>
              </a:spcBef>
            </a:pPr>
            <a:r>
              <a:rPr lang="he-IL" sz="1200" spc="10" dirty="0">
                <a:solidFill>
                  <a:srgbClr val="000000"/>
                </a:solidFill>
                <a:latin typeface="Fb Jabutinski Bold"/>
                <a:ea typeface="Fb Jabutinski Bold"/>
                <a:cs typeface="Fb Jabutinski Bold"/>
                <a:sym typeface="Fb Jabutinski Bold"/>
                <a:rtl/>
              </a:rPr>
              <a:t>כיתה:</a:t>
            </a:r>
          </a:p>
        </p:txBody>
      </p:sp>
      <p:sp>
        <p:nvSpPr>
          <p:cNvPr id="43" name="AutoShape 43"/>
          <p:cNvSpPr/>
          <p:nvPr/>
        </p:nvSpPr>
        <p:spPr>
          <a:xfrm>
            <a:off x="5171178" y="1509941"/>
            <a:ext cx="68417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TextBox 49"/>
          <p:cNvSpPr txBox="1"/>
          <p:nvPr/>
        </p:nvSpPr>
        <p:spPr>
          <a:xfrm>
            <a:off x="3615910" y="2696639"/>
            <a:ext cx="2905759" cy="940027"/>
          </a:xfrm>
          <a:prstGeom prst="rect">
            <a:avLst/>
          </a:prstGeom>
        </p:spPr>
        <p:txBody>
          <a:bodyPr lIns="31484" tIns="31484" rIns="31484" bIns="31484" rtlCol="0" anchor="ctr"/>
          <a:lstStyle/>
          <a:p>
            <a:pPr algn="ctr">
              <a:lnSpc>
                <a:spcPts val="1526"/>
              </a:lnSpc>
            </a:pPr>
            <a:endParaRPr sz="1100"/>
          </a:p>
        </p:txBody>
      </p:sp>
      <p:sp>
        <p:nvSpPr>
          <p:cNvPr id="52" name="TextBox 52"/>
          <p:cNvSpPr txBox="1"/>
          <p:nvPr/>
        </p:nvSpPr>
        <p:spPr>
          <a:xfrm>
            <a:off x="527417" y="3273995"/>
            <a:ext cx="2895102" cy="940027"/>
          </a:xfrm>
          <a:prstGeom prst="rect">
            <a:avLst/>
          </a:prstGeom>
        </p:spPr>
        <p:txBody>
          <a:bodyPr lIns="31484" tIns="31484" rIns="31484" bIns="31484" rtlCol="0" anchor="ctr"/>
          <a:lstStyle/>
          <a:p>
            <a:pPr algn="ctr" rtl="1">
              <a:lnSpc>
                <a:spcPts val="1526"/>
              </a:lnSpc>
            </a:pPr>
            <a:endParaRPr sz="1100"/>
          </a:p>
        </p:txBody>
      </p:sp>
      <p:sp>
        <p:nvSpPr>
          <p:cNvPr id="55" name="TextBox 55"/>
          <p:cNvSpPr txBox="1"/>
          <p:nvPr/>
        </p:nvSpPr>
        <p:spPr>
          <a:xfrm>
            <a:off x="527417" y="4246329"/>
            <a:ext cx="2895102" cy="940027"/>
          </a:xfrm>
          <a:prstGeom prst="rect">
            <a:avLst/>
          </a:prstGeom>
        </p:spPr>
        <p:txBody>
          <a:bodyPr lIns="31484" tIns="31484" rIns="31484" bIns="31484" rtlCol="0" anchor="ctr"/>
          <a:lstStyle/>
          <a:p>
            <a:pPr algn="ctr" rtl="1">
              <a:lnSpc>
                <a:spcPts val="1526"/>
              </a:lnSpc>
            </a:pPr>
            <a:endParaRPr sz="1100"/>
          </a:p>
        </p:txBody>
      </p:sp>
      <p:sp>
        <p:nvSpPr>
          <p:cNvPr id="58" name="TextBox 58"/>
          <p:cNvSpPr txBox="1"/>
          <p:nvPr/>
        </p:nvSpPr>
        <p:spPr>
          <a:xfrm>
            <a:off x="3647741" y="6827255"/>
            <a:ext cx="2905759" cy="940027"/>
          </a:xfrm>
          <a:prstGeom prst="rect">
            <a:avLst/>
          </a:prstGeom>
        </p:spPr>
        <p:txBody>
          <a:bodyPr lIns="31484" tIns="31484" rIns="31484" bIns="31484" rtlCol="0" anchor="ctr"/>
          <a:lstStyle/>
          <a:p>
            <a:pPr algn="ctr">
              <a:lnSpc>
                <a:spcPts val="1526"/>
              </a:lnSpc>
            </a:pPr>
            <a:endParaRPr sz="1100"/>
          </a:p>
        </p:txBody>
      </p:sp>
      <p:sp>
        <p:nvSpPr>
          <p:cNvPr id="67" name="TextBox 67"/>
          <p:cNvSpPr txBox="1"/>
          <p:nvPr/>
        </p:nvSpPr>
        <p:spPr>
          <a:xfrm>
            <a:off x="527417" y="5218663"/>
            <a:ext cx="2905759" cy="940027"/>
          </a:xfrm>
          <a:prstGeom prst="rect">
            <a:avLst/>
          </a:prstGeom>
        </p:spPr>
        <p:txBody>
          <a:bodyPr lIns="31484" tIns="31484" rIns="31484" bIns="31484" rtlCol="0" anchor="ctr"/>
          <a:lstStyle/>
          <a:p>
            <a:pPr algn="ctr">
              <a:lnSpc>
                <a:spcPts val="1526"/>
              </a:lnSpc>
            </a:pPr>
            <a:endParaRPr sz="1100"/>
          </a:p>
        </p:txBody>
      </p:sp>
      <p:sp>
        <p:nvSpPr>
          <p:cNvPr id="91" name="TextBox 91"/>
          <p:cNvSpPr txBox="1"/>
          <p:nvPr/>
        </p:nvSpPr>
        <p:spPr>
          <a:xfrm>
            <a:off x="5215510" y="4262790"/>
            <a:ext cx="990494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1735"/>
              </a:lnSpc>
              <a:spcBef>
                <a:spcPct val="0"/>
              </a:spcBef>
            </a:pPr>
            <a:r>
              <a:rPr lang="he-IL" sz="1800" spc="55" dirty="0">
                <a:solidFill>
                  <a:srgbClr val="000000"/>
                </a:solidFill>
                <a:latin typeface="Fb Jabutinski Light"/>
                <a:ea typeface="Fb Jabutinski Light"/>
                <a:cs typeface="Fb Jabutinski Light"/>
                <a:sym typeface="Fb Jabutinski Light"/>
              </a:rPr>
              <a:t>תמונה</a:t>
            </a:r>
            <a:endParaRPr lang="en-US" sz="1800" spc="55" dirty="0">
              <a:solidFill>
                <a:srgbClr val="000000"/>
              </a:solidFill>
              <a:latin typeface="Fb Jabutinski Light"/>
              <a:ea typeface="Fb Jabutinski Light"/>
              <a:cs typeface="Fb Jabutinski Light"/>
              <a:sym typeface="Fb Jabutinski Light"/>
            </a:endParaRPr>
          </a:p>
        </p:txBody>
      </p:sp>
      <p:sp>
        <p:nvSpPr>
          <p:cNvPr id="92" name="TextBox 92"/>
          <p:cNvSpPr txBox="1"/>
          <p:nvPr/>
        </p:nvSpPr>
        <p:spPr>
          <a:xfrm>
            <a:off x="3733800" y="3820592"/>
            <a:ext cx="111740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735"/>
              </a:lnSpc>
              <a:spcBef>
                <a:spcPct val="0"/>
              </a:spcBef>
            </a:pPr>
            <a:r>
              <a:rPr lang="en-US" sz="1800" spc="55">
                <a:solidFill>
                  <a:srgbClr val="000000"/>
                </a:solidFill>
                <a:latin typeface="Fb Jabutinski Light"/>
                <a:ea typeface="Fb Jabutinski Light"/>
                <a:cs typeface="Fb Jabutinski Light"/>
                <a:sym typeface="Fb Jabutinski Light"/>
              </a:rPr>
              <a:t>4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759978" y="5921025"/>
            <a:ext cx="267063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735"/>
              </a:lnSpc>
              <a:spcBef>
                <a:spcPct val="0"/>
              </a:spcBef>
            </a:pPr>
            <a:r>
              <a:rPr lang="en-US" sz="1800" spc="55">
                <a:solidFill>
                  <a:srgbClr val="000000"/>
                </a:solidFill>
                <a:latin typeface="Fb Jabutinski Light"/>
                <a:ea typeface="Fb Jabutinski Light"/>
                <a:cs typeface="Fb Jabutinski Light"/>
                <a:sym typeface="Fb Jabutinski Light"/>
              </a:rPr>
              <a:t>6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3733800" y="6948135"/>
            <a:ext cx="267063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735"/>
              </a:lnSpc>
              <a:spcBef>
                <a:spcPct val="0"/>
              </a:spcBef>
            </a:pPr>
            <a:r>
              <a:rPr lang="en-US" sz="1800" spc="55">
                <a:solidFill>
                  <a:srgbClr val="000000"/>
                </a:solidFill>
                <a:latin typeface="Fb Jabutinski Light"/>
                <a:ea typeface="Fb Jabutinski Light"/>
                <a:cs typeface="Fb Jabutinski Light"/>
                <a:sym typeface="Fb Jabutinski Light"/>
              </a:rPr>
              <a:t>7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516761" y="2705234"/>
            <a:ext cx="2905759" cy="568128"/>
          </a:xfrm>
          <a:prstGeom prst="rect">
            <a:avLst/>
          </a:prstGeom>
        </p:spPr>
        <p:txBody>
          <a:bodyPr lIns="31484" tIns="31484" rIns="31484" bIns="31484" rtlCol="0" anchor="ctr"/>
          <a:lstStyle/>
          <a:p>
            <a:pPr algn="ctr">
              <a:lnSpc>
                <a:spcPts val="1526"/>
              </a:lnSpc>
            </a:pPr>
            <a:endParaRPr sz="1100"/>
          </a:p>
        </p:txBody>
      </p:sp>
      <p:sp>
        <p:nvSpPr>
          <p:cNvPr id="101" name="TextBox 101"/>
          <p:cNvSpPr txBox="1"/>
          <p:nvPr/>
        </p:nvSpPr>
        <p:spPr>
          <a:xfrm>
            <a:off x="582572" y="5365163"/>
            <a:ext cx="267063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735"/>
              </a:lnSpc>
              <a:spcBef>
                <a:spcPct val="0"/>
              </a:spcBef>
            </a:pPr>
            <a:r>
              <a:rPr lang="en-US" sz="1800" spc="55">
                <a:solidFill>
                  <a:srgbClr val="000000"/>
                </a:solidFill>
                <a:latin typeface="Fb Jabutinski Light"/>
                <a:ea typeface="Fb Jabutinski Light"/>
                <a:cs typeface="Fb Jabutinski Light"/>
                <a:sym typeface="Fb Jabutinski Light"/>
              </a:rPr>
              <a:t>11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801559" y="8788058"/>
            <a:ext cx="553846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735"/>
              </a:lnSpc>
              <a:spcBef>
                <a:spcPct val="0"/>
              </a:spcBef>
            </a:pPr>
            <a:r>
              <a:rPr lang="en-US" sz="1800" spc="55" dirty="0">
                <a:solidFill>
                  <a:srgbClr val="000000"/>
                </a:solidFill>
                <a:latin typeface="Fb Jabutinski Light"/>
                <a:ea typeface="Fb Jabutinski Light"/>
                <a:cs typeface="Fb Jabutinski Light"/>
                <a:sym typeface="Fb Jabutinski Light"/>
              </a:rPr>
              <a:t>13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467524" y="3201458"/>
            <a:ext cx="2895102" cy="940027"/>
          </a:xfrm>
          <a:prstGeom prst="rect">
            <a:avLst/>
          </a:prstGeom>
        </p:spPr>
        <p:txBody>
          <a:bodyPr lIns="31484" tIns="31484" rIns="31484" bIns="31484" rtlCol="0" anchor="ctr"/>
          <a:lstStyle/>
          <a:p>
            <a:pPr algn="ctr" rtl="1">
              <a:lnSpc>
                <a:spcPts val="1526"/>
              </a:lnSpc>
            </a:pPr>
            <a:endParaRPr sz="1100"/>
          </a:p>
        </p:txBody>
      </p:sp>
      <p:sp>
        <p:nvSpPr>
          <p:cNvPr id="115" name="TextBox 115"/>
          <p:cNvSpPr txBox="1"/>
          <p:nvPr/>
        </p:nvSpPr>
        <p:spPr>
          <a:xfrm>
            <a:off x="467524" y="4173792"/>
            <a:ext cx="2895102" cy="940027"/>
          </a:xfrm>
          <a:prstGeom prst="rect">
            <a:avLst/>
          </a:prstGeom>
        </p:spPr>
        <p:txBody>
          <a:bodyPr lIns="31484" tIns="31484" rIns="31484" bIns="31484" rtlCol="0" anchor="ctr"/>
          <a:lstStyle/>
          <a:p>
            <a:pPr algn="ctr" rtl="1">
              <a:lnSpc>
                <a:spcPts val="1526"/>
              </a:lnSpc>
            </a:pPr>
            <a:endParaRPr sz="1100"/>
          </a:p>
        </p:txBody>
      </p:sp>
      <p:sp>
        <p:nvSpPr>
          <p:cNvPr id="118" name="TextBox 118"/>
          <p:cNvSpPr txBox="1"/>
          <p:nvPr/>
        </p:nvSpPr>
        <p:spPr>
          <a:xfrm>
            <a:off x="3587849" y="6754719"/>
            <a:ext cx="2905759" cy="940027"/>
          </a:xfrm>
          <a:prstGeom prst="rect">
            <a:avLst/>
          </a:prstGeom>
        </p:spPr>
        <p:txBody>
          <a:bodyPr lIns="31484" tIns="31484" rIns="31484" bIns="31484" rtlCol="0" anchor="ctr"/>
          <a:lstStyle/>
          <a:p>
            <a:pPr algn="ctr">
              <a:lnSpc>
                <a:spcPts val="1526"/>
              </a:lnSpc>
            </a:pPr>
            <a:endParaRPr sz="1100"/>
          </a:p>
        </p:txBody>
      </p:sp>
      <p:sp>
        <p:nvSpPr>
          <p:cNvPr id="152" name="TextBox 152"/>
          <p:cNvSpPr txBox="1"/>
          <p:nvPr/>
        </p:nvSpPr>
        <p:spPr>
          <a:xfrm>
            <a:off x="4648087" y="9352575"/>
            <a:ext cx="178784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38"/>
              </a:lnSpc>
              <a:spcBef>
                <a:spcPct val="0"/>
              </a:spcBef>
            </a:pPr>
            <a:r>
              <a:rPr lang="he-IL" sz="1600" spc="29">
                <a:solidFill>
                  <a:srgbClr val="000000"/>
                </a:solidFill>
                <a:latin typeface="Fb Jabutinski Light"/>
                <a:ea typeface="Fb Jabutinski Light"/>
                <a:cs typeface="Fb Jabutinski Light"/>
                <a:sym typeface="Fb Jabutinski Light"/>
                <a:rtl/>
              </a:rPr>
              <a:t>שמות התלמידים: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2180006" y="396143"/>
            <a:ext cx="2537454" cy="312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419"/>
              </a:lnSpc>
              <a:spcBef>
                <a:spcPct val="0"/>
              </a:spcBef>
            </a:pPr>
            <a:r>
              <a:rPr lang="he-IL" sz="3200" spc="78" dirty="0">
                <a:solidFill>
                  <a:srgbClr val="000000"/>
                </a:solidFill>
                <a:latin typeface="Fb Jabutinski Bold"/>
                <a:ea typeface="Fb Jabutinski Bold"/>
                <a:cs typeface="Fb Jabutinski Bold"/>
                <a:sym typeface="Fb Jabutinski Bold"/>
                <a:rtl/>
              </a:rPr>
              <a:t>כותרת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1959867" y="781744"/>
            <a:ext cx="2971792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0"/>
              </a:lnSpc>
              <a:spcBef>
                <a:spcPct val="0"/>
              </a:spcBef>
            </a:pPr>
            <a:r>
              <a:rPr lang="he-IL" sz="2000" u="sng" spc="63" dirty="0">
                <a:solidFill>
                  <a:srgbClr val="000000"/>
                </a:solidFill>
                <a:latin typeface="Fb Jabutinski Light"/>
                <a:ea typeface="Fb Jabutinski Light"/>
                <a:cs typeface="Fb Jabutinski Light"/>
                <a:sym typeface="Fb Jabutinski Light"/>
              </a:rPr>
              <a:t>כותרת שניה</a:t>
            </a:r>
            <a:endParaRPr lang="en-US" sz="2000" u="sng" spc="63" dirty="0">
              <a:solidFill>
                <a:srgbClr val="000000"/>
              </a:solidFill>
              <a:latin typeface="Fb Jabutinski Light"/>
              <a:ea typeface="Fb Jabutinski Light"/>
              <a:cs typeface="Fb Jabutinski Light"/>
              <a:sym typeface="Fb Jabutinski Light"/>
            </a:endParaRPr>
          </a:p>
        </p:txBody>
      </p:sp>
      <p:sp>
        <p:nvSpPr>
          <p:cNvPr id="156" name="TextBox 156"/>
          <p:cNvSpPr txBox="1"/>
          <p:nvPr/>
        </p:nvSpPr>
        <p:spPr>
          <a:xfrm>
            <a:off x="3697228" y="1366844"/>
            <a:ext cx="1194821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402"/>
              </a:lnSpc>
              <a:spcBef>
                <a:spcPct val="0"/>
              </a:spcBef>
            </a:pPr>
            <a:r>
              <a:rPr lang="he-IL" sz="1200" spc="10" dirty="0">
                <a:solidFill>
                  <a:srgbClr val="000000"/>
                </a:solidFill>
                <a:latin typeface="Fb Jabutinski Bold"/>
                <a:ea typeface="Fb Jabutinski Bold"/>
                <a:cs typeface="Fb Jabutinski Bold"/>
                <a:sym typeface="Fb Jabutinski Bold"/>
                <a:rtl/>
              </a:rPr>
              <a:t>שם בית הספר: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568269" y="1366844"/>
            <a:ext cx="970337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402"/>
              </a:lnSpc>
              <a:spcBef>
                <a:spcPct val="0"/>
              </a:spcBef>
            </a:pPr>
            <a:r>
              <a:rPr lang="he-IL" sz="1200" spc="10" dirty="0">
                <a:solidFill>
                  <a:srgbClr val="000000"/>
                </a:solidFill>
                <a:latin typeface="Fb Jabutinski Bold"/>
                <a:ea typeface="Fb Jabutinski Bold"/>
                <a:cs typeface="Fb Jabutinski Bold"/>
                <a:sym typeface="Fb Jabutinski Bold"/>
                <a:rtl/>
              </a:rPr>
              <a:t>שנת תשפ”ו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582572" y="1991792"/>
            <a:ext cx="577707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735"/>
              </a:lnSpc>
              <a:spcBef>
                <a:spcPct val="0"/>
              </a:spcBef>
            </a:pPr>
            <a:r>
              <a:rPr lang="en-US" sz="1800" spc="55" dirty="0">
                <a:solidFill>
                  <a:srgbClr val="000000"/>
                </a:solidFill>
                <a:latin typeface="Fb Jabutinski Light"/>
                <a:ea typeface="Fb Jabutinski Light"/>
                <a:cs typeface="Fb Jabutinski Light"/>
                <a:sym typeface="Fb Jabutinski Light"/>
              </a:rPr>
              <a:t>2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3705413" y="2829992"/>
            <a:ext cx="267063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735"/>
              </a:lnSpc>
              <a:spcBef>
                <a:spcPct val="0"/>
              </a:spcBef>
            </a:pPr>
            <a:r>
              <a:rPr lang="en-US" sz="1800" spc="55">
                <a:solidFill>
                  <a:srgbClr val="000000"/>
                </a:solidFill>
                <a:latin typeface="Fb Jabutinski Light"/>
                <a:ea typeface="Fb Jabutinski Light"/>
                <a:cs typeface="Fb Jabutinski Light"/>
                <a:sym typeface="Fb Jabutinski Light"/>
              </a:rPr>
              <a:t>3</a:t>
            </a:r>
          </a:p>
        </p:txBody>
      </p:sp>
      <p:sp>
        <p:nvSpPr>
          <p:cNvPr id="164" name="TextBox 164"/>
          <p:cNvSpPr txBox="1"/>
          <p:nvPr/>
        </p:nvSpPr>
        <p:spPr>
          <a:xfrm>
            <a:off x="568269" y="2727326"/>
            <a:ext cx="267063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735"/>
              </a:lnSpc>
              <a:spcBef>
                <a:spcPct val="0"/>
              </a:spcBef>
            </a:pPr>
            <a:r>
              <a:rPr lang="en-US" sz="1800" spc="55">
                <a:solidFill>
                  <a:srgbClr val="000000"/>
                </a:solidFill>
                <a:latin typeface="Fb Jabutinski Bold"/>
                <a:ea typeface="Fb Jabutinski Bold"/>
                <a:cs typeface="Fb Jabutinski Bold"/>
                <a:sym typeface="Fb Jabutinski Bold"/>
              </a:rPr>
              <a:t>8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568269" y="3388271"/>
            <a:ext cx="267063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735"/>
              </a:lnSpc>
              <a:spcBef>
                <a:spcPct val="0"/>
              </a:spcBef>
            </a:pPr>
            <a:r>
              <a:rPr lang="en-US" sz="1800" spc="55">
                <a:solidFill>
                  <a:srgbClr val="000000"/>
                </a:solidFill>
                <a:latin typeface="Fb Jabutinski Light"/>
                <a:ea typeface="Fb Jabutinski Light"/>
                <a:cs typeface="Fb Jabutinski Light"/>
                <a:sym typeface="Fb Jabutinski Light"/>
              </a:rPr>
              <a:t>9</a:t>
            </a:r>
          </a:p>
        </p:txBody>
      </p:sp>
      <p:sp>
        <p:nvSpPr>
          <p:cNvPr id="166" name="TextBox 166"/>
          <p:cNvSpPr txBox="1"/>
          <p:nvPr/>
        </p:nvSpPr>
        <p:spPr>
          <a:xfrm>
            <a:off x="582572" y="4354550"/>
            <a:ext cx="267063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735"/>
              </a:lnSpc>
              <a:spcBef>
                <a:spcPct val="0"/>
              </a:spcBef>
            </a:pPr>
            <a:r>
              <a:rPr lang="en-US" sz="1800" spc="55">
                <a:solidFill>
                  <a:srgbClr val="000000"/>
                </a:solidFill>
                <a:latin typeface="Fb Jabutinski Light"/>
                <a:ea typeface="Fb Jabutinski Light"/>
                <a:cs typeface="Fb Jabutinski Light"/>
                <a:sym typeface="Fb Jabutinski Light"/>
              </a:rPr>
              <a:t>10</a:t>
            </a:r>
          </a:p>
        </p:txBody>
      </p:sp>
      <p:sp>
        <p:nvSpPr>
          <p:cNvPr id="168" name="TextBox 168"/>
          <p:cNvSpPr txBox="1"/>
          <p:nvPr/>
        </p:nvSpPr>
        <p:spPr>
          <a:xfrm>
            <a:off x="786136" y="7935392"/>
            <a:ext cx="553846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735"/>
              </a:lnSpc>
              <a:spcBef>
                <a:spcPct val="0"/>
              </a:spcBef>
            </a:pPr>
            <a:r>
              <a:rPr lang="en-US" sz="1800" spc="55">
                <a:solidFill>
                  <a:srgbClr val="000000"/>
                </a:solidFill>
                <a:latin typeface="Fb Jabutinski Light"/>
                <a:ea typeface="Fb Jabutinski Light"/>
                <a:cs typeface="Fb Jabutinski Light"/>
                <a:sym typeface="Fb Jabutinski Light"/>
              </a:rPr>
              <a:t>12</a:t>
            </a:r>
          </a:p>
        </p:txBody>
      </p:sp>
      <p:sp>
        <p:nvSpPr>
          <p:cNvPr id="171" name="TextBox 91">
            <a:extLst>
              <a:ext uri="{FF2B5EF4-FFF2-40B4-BE49-F238E27FC236}">
                <a16:creationId xmlns:a16="http://schemas.microsoft.com/office/drawing/2014/main" id="{B79243F2-531F-4EA2-AAD5-2188AAF3D5C9}"/>
              </a:ext>
            </a:extLst>
          </p:cNvPr>
          <p:cNvSpPr txBox="1"/>
          <p:nvPr/>
        </p:nvSpPr>
        <p:spPr>
          <a:xfrm>
            <a:off x="2211780" y="6773821"/>
            <a:ext cx="990494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1735"/>
              </a:lnSpc>
              <a:spcBef>
                <a:spcPct val="0"/>
              </a:spcBef>
            </a:pPr>
            <a:r>
              <a:rPr lang="he-IL" sz="1800" spc="55" dirty="0">
                <a:solidFill>
                  <a:srgbClr val="000000"/>
                </a:solidFill>
                <a:latin typeface="Fb Jabutinski Light"/>
                <a:ea typeface="Fb Jabutinski Light"/>
                <a:cs typeface="Fb Jabutinski Light"/>
                <a:sym typeface="Fb Jabutinski Light"/>
              </a:rPr>
              <a:t>תמונה</a:t>
            </a:r>
            <a:endParaRPr lang="en-US" sz="1800" spc="55" dirty="0">
              <a:solidFill>
                <a:srgbClr val="000000"/>
              </a:solidFill>
              <a:latin typeface="Fb Jabutinski Light"/>
              <a:ea typeface="Fb Jabutinski Light"/>
              <a:cs typeface="Fb Jabutinski Light"/>
              <a:sym typeface="Fb Jabutinski Light"/>
            </a:endParaRPr>
          </a:p>
        </p:txBody>
      </p:sp>
      <p:sp>
        <p:nvSpPr>
          <p:cNvPr id="172" name="TextBox 91">
            <a:extLst>
              <a:ext uri="{FF2B5EF4-FFF2-40B4-BE49-F238E27FC236}">
                <a16:creationId xmlns:a16="http://schemas.microsoft.com/office/drawing/2014/main" id="{5DBEBC43-9317-4496-BFE7-A03A118FB03E}"/>
              </a:ext>
            </a:extLst>
          </p:cNvPr>
          <p:cNvSpPr txBox="1"/>
          <p:nvPr/>
        </p:nvSpPr>
        <p:spPr>
          <a:xfrm>
            <a:off x="565908" y="6796810"/>
            <a:ext cx="990494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1735"/>
              </a:lnSpc>
              <a:spcBef>
                <a:spcPct val="0"/>
              </a:spcBef>
            </a:pPr>
            <a:r>
              <a:rPr lang="he-IL" sz="1800" spc="55" dirty="0">
                <a:solidFill>
                  <a:srgbClr val="000000"/>
                </a:solidFill>
                <a:latin typeface="Fb Jabutinski Light"/>
                <a:ea typeface="Fb Jabutinski Light"/>
                <a:cs typeface="Fb Jabutinski Light"/>
                <a:sym typeface="Fb Jabutinski Light"/>
              </a:rPr>
              <a:t>תמונה</a:t>
            </a:r>
            <a:endParaRPr lang="en-US" sz="1800" spc="55" dirty="0">
              <a:solidFill>
                <a:srgbClr val="000000"/>
              </a:solidFill>
              <a:latin typeface="Fb Jabutinski Light"/>
              <a:ea typeface="Fb Jabutinski Light"/>
              <a:cs typeface="Fb Jabutinski Light"/>
              <a:sym typeface="Fb Jabutinsk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30</Words>
  <Application>Microsoft Office PowerPoint</Application>
  <PresentationFormat>נייר A4 ‏(210x297 מ"מ)</PresentationFormat>
  <Paragraphs>20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Fb Jabutinski Bold</vt:lpstr>
      <vt:lpstr>Arial</vt:lpstr>
      <vt:lpstr>Calibri</vt:lpstr>
      <vt:lpstr>Fb Jabutinski Light</vt:lpstr>
      <vt:lpstr>Office Theme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תבנית פוסטר חקר</dc:title>
  <cp:lastModifiedBy>עידן נחום</cp:lastModifiedBy>
  <cp:revision>9</cp:revision>
  <dcterms:created xsi:type="dcterms:W3CDTF">2006-08-16T00:00:00Z</dcterms:created>
  <dcterms:modified xsi:type="dcterms:W3CDTF">2025-12-29T15:45:43Z</dcterms:modified>
  <dc:identifier>DAG8iY4cV_w</dc:identifier>
</cp:coreProperties>
</file>